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53B6-DA45-484C-A99C-F1535380E3AB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A685-E7CD-4101-80AD-11A3D913B8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981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53B6-DA45-484C-A99C-F1535380E3AB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A685-E7CD-4101-80AD-11A3D913B8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11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53B6-DA45-484C-A99C-F1535380E3AB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A685-E7CD-4101-80AD-11A3D913B8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47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53B6-DA45-484C-A99C-F1535380E3AB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A685-E7CD-4101-80AD-11A3D913B8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63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53B6-DA45-484C-A99C-F1535380E3AB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A685-E7CD-4101-80AD-11A3D913B8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11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53B6-DA45-484C-A99C-F1535380E3AB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A685-E7CD-4101-80AD-11A3D913B8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35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53B6-DA45-484C-A99C-F1535380E3AB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A685-E7CD-4101-80AD-11A3D913B8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59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53B6-DA45-484C-A99C-F1535380E3AB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A685-E7CD-4101-80AD-11A3D913B8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54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53B6-DA45-484C-A99C-F1535380E3AB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A685-E7CD-4101-80AD-11A3D913B8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39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53B6-DA45-484C-A99C-F1535380E3AB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A685-E7CD-4101-80AD-11A3D913B8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17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53B6-DA45-484C-A99C-F1535380E3AB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A685-E7CD-4101-80AD-11A3D913B8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95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F53B6-DA45-484C-A99C-F1535380E3AB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A685-E7CD-4101-80AD-11A3D913B8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00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171998" y="71414"/>
            <a:ext cx="5757720" cy="2071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Castellar" pitchFamily="18" charset="0"/>
              </a:rPr>
              <a:t>ULUSLARARASI  CEVAT ÜLGER ANADOLU İMAM HATİP LİSESİ</a:t>
            </a:r>
            <a:endParaRPr lang="tr-TR" sz="3200" b="1" dirty="0">
              <a:solidFill>
                <a:srgbClr val="0070C0"/>
              </a:solidFill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7626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İl Şampiyonu ve Bölge Yarı Finalisti Dart Takımımı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56" y="714356"/>
            <a:ext cx="7996238" cy="44918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6 Metin kutusu"/>
          <p:cNvSpPr txBox="1"/>
          <p:nvPr/>
        </p:nvSpPr>
        <p:spPr>
          <a:xfrm>
            <a:off x="2428860" y="5143512"/>
            <a:ext cx="6072230" cy="120032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  <a:softEdge rad="635000"/>
          </a:effectLst>
          <a:scene3d>
            <a:camera prst="obliqueBottomLeft"/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İl Şampiyonu ve Bölge Yarı Finalisti Dart Takımımız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2774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171998" y="71414"/>
            <a:ext cx="5757720" cy="2071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Castellar" pitchFamily="18" charset="0"/>
              </a:rPr>
              <a:t>ULUSLARARASI  CEVAT ÜLGER ANADOLU İMAM HATİP LİSESİ</a:t>
            </a:r>
            <a:endParaRPr lang="tr-TR" sz="3200" b="1" dirty="0">
              <a:solidFill>
                <a:srgbClr val="0070C0"/>
              </a:solidFill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7626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071546"/>
            <a:ext cx="4480560" cy="597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6 Metin kutusu"/>
          <p:cNvSpPr txBox="1"/>
          <p:nvPr/>
        </p:nvSpPr>
        <p:spPr>
          <a:xfrm>
            <a:off x="2643174" y="3430976"/>
            <a:ext cx="6858048" cy="1569660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softEdge rad="635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ŞİİR YARIŞMASI </a:t>
            </a:r>
          </a:p>
          <a:p>
            <a:pPr algn="ctr"/>
            <a:r>
              <a:rPr lang="tr-TR" sz="4800" dirty="0" smtClean="0"/>
              <a:t>İL BİRİNCİLERİMİZ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415505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3"/>
          <p:cNvPicPr>
            <a:picLocks noChangeAspect="1"/>
          </p:cNvPicPr>
          <p:nvPr/>
        </p:nvPicPr>
        <p:blipFill>
          <a:blip r:embed="rId2">
            <a:lum bright="1000" contras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32" y="285728"/>
            <a:ext cx="5786478" cy="421484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171998" y="71414"/>
            <a:ext cx="5757720" cy="2071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Castellar" pitchFamily="18" charset="0"/>
              </a:rPr>
              <a:t>ULUSLARARASI  CEVAT ÜLGER ANADOLU İMAM HATİP LİSESİ</a:t>
            </a:r>
            <a:endParaRPr lang="tr-TR" sz="3200" b="1" dirty="0">
              <a:solidFill>
                <a:srgbClr val="0070C0"/>
              </a:solidFill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7626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1071546"/>
            <a:ext cx="4572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6 Metin kutusu"/>
          <p:cNvSpPr txBox="1"/>
          <p:nvPr/>
        </p:nvSpPr>
        <p:spPr>
          <a:xfrm>
            <a:off x="3714744" y="1785926"/>
            <a:ext cx="5429288" cy="2308324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softEdge rad="635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MEKTUP  </a:t>
            </a:r>
          </a:p>
          <a:p>
            <a:pPr algn="ctr"/>
            <a:r>
              <a:rPr lang="tr-TR" sz="4800" dirty="0" smtClean="0"/>
              <a:t>YARIŞMASI </a:t>
            </a:r>
          </a:p>
          <a:p>
            <a:pPr algn="ctr"/>
            <a:r>
              <a:rPr lang="tr-TR" sz="4800" dirty="0" smtClean="0"/>
              <a:t>İL BİRİNCİLERİMİZ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427581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171998" y="71414"/>
            <a:ext cx="5757720" cy="2071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Castellar" pitchFamily="18" charset="0"/>
              </a:rPr>
              <a:t>ULUSLARARASI  CEVAT ÜLGER ANADOLU İMAM HATİP LİSESİ</a:t>
            </a:r>
            <a:endParaRPr lang="tr-TR" sz="3200" b="1" dirty="0">
              <a:solidFill>
                <a:srgbClr val="0070C0"/>
              </a:solidFill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7626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85860"/>
            <a:ext cx="707236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6 Metin kutusu"/>
          <p:cNvSpPr txBox="1"/>
          <p:nvPr/>
        </p:nvSpPr>
        <p:spPr>
          <a:xfrm>
            <a:off x="785786" y="5288364"/>
            <a:ext cx="8001056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ZEKA YARIŞMASI </a:t>
            </a:r>
          </a:p>
          <a:p>
            <a:pPr algn="ctr"/>
            <a:r>
              <a:rPr lang="tr-TR" sz="4800" dirty="0" smtClean="0"/>
              <a:t>İL ÜÇÜNCÜSÜYÜZ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70613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171998" y="71414"/>
            <a:ext cx="5757720" cy="2071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Castellar" pitchFamily="18" charset="0"/>
              </a:rPr>
              <a:t>ULUSLARARASI  CEVAT ÜLGER ANADOLU İMAM HATİP LİSESİ</a:t>
            </a:r>
            <a:endParaRPr lang="tr-TR" sz="3200" b="1" dirty="0">
              <a:solidFill>
                <a:srgbClr val="0070C0"/>
              </a:solidFill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7626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0204" y="1014434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6 Yuvarlatılmış Dikdörtgen"/>
          <p:cNvSpPr/>
          <p:nvPr/>
        </p:nvSpPr>
        <p:spPr>
          <a:xfrm>
            <a:off x="1500166" y="5643578"/>
            <a:ext cx="7143800" cy="1214446"/>
          </a:xfrm>
          <a:prstGeom prst="roundRect">
            <a:avLst/>
          </a:prstGeom>
          <a:effectLst>
            <a:outerShdw blurRad="50800" dist="20000" dir="5400000" rotWithShape="0">
              <a:srgbClr val="000000">
                <a:alpha val="42000"/>
              </a:srgbClr>
            </a:outerShdw>
            <a:softEdge rad="3175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ÇEYREK FİNALİST FUTSAL TAKIMIMIZ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1204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171998" y="71414"/>
            <a:ext cx="5757720" cy="2071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Castellar" pitchFamily="18" charset="0"/>
              </a:rPr>
              <a:t>ULUSLARARASI  CEVAT ÜLGER ANADOLU İMAM HATİP LİSESİ</a:t>
            </a:r>
            <a:endParaRPr lang="tr-TR" sz="3200" b="1" dirty="0">
              <a:solidFill>
                <a:srgbClr val="0070C0"/>
              </a:solidFill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7626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 descr="04-02-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932688"/>
            <a:ext cx="4443984" cy="5925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635000"/>
          </a:effectLst>
        </p:spPr>
      </p:pic>
      <p:sp>
        <p:nvSpPr>
          <p:cNvPr id="7" name="6 Metin kutusu"/>
          <p:cNvSpPr txBox="1"/>
          <p:nvPr/>
        </p:nvSpPr>
        <p:spPr>
          <a:xfrm>
            <a:off x="5000628" y="2500306"/>
            <a:ext cx="4143371" cy="1754326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tr-TR" sz="3600" b="1" dirty="0" smtClean="0">
                <a:solidFill>
                  <a:schemeClr val="bg2">
                    <a:lumMod val="10000"/>
                  </a:schemeClr>
                </a:solidFill>
              </a:rPr>
              <a:t>İL </a:t>
            </a:r>
          </a:p>
          <a:p>
            <a:r>
              <a:rPr lang="tr-TR" sz="3600" b="1" dirty="0" smtClean="0">
                <a:solidFill>
                  <a:schemeClr val="bg2">
                    <a:lumMod val="10000"/>
                  </a:schemeClr>
                </a:solidFill>
              </a:rPr>
              <a:t>İKİNCİSİ YÜZÜCÜLERİMİZ</a:t>
            </a:r>
            <a:endParaRPr lang="tr-T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5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kulumuz Öğrencilerinin Güreş Başarıs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53" y="1119965"/>
            <a:ext cx="8982075" cy="504558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171998" y="71414"/>
            <a:ext cx="5757720" cy="2071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Castellar" pitchFamily="18" charset="0"/>
              </a:rPr>
              <a:t>ULUSLARARASI  CEVAT ÜLGER ANADOLU İMAM HATİP LİSESİ</a:t>
            </a:r>
            <a:endParaRPr lang="tr-TR" sz="3200" b="1" dirty="0">
              <a:solidFill>
                <a:srgbClr val="0070C0"/>
              </a:solidFill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7626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6 Metin kutusu"/>
          <p:cNvSpPr txBox="1"/>
          <p:nvPr/>
        </p:nvSpPr>
        <p:spPr>
          <a:xfrm>
            <a:off x="866760" y="3317582"/>
            <a:ext cx="7643866" cy="2123658"/>
          </a:xfrm>
          <a:prstGeom prst="rect">
            <a:avLst/>
          </a:prstGeom>
          <a:effectLst>
            <a:outerShdw blurRad="50800" dist="20000" dir="5400000" rotWithShape="0">
              <a:srgbClr val="000000">
                <a:alpha val="42000"/>
              </a:srgbClr>
            </a:outerShdw>
            <a:softEdge rad="317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BİREYSEL VE TAKIM OLARAK</a:t>
            </a:r>
          </a:p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 İL BİRİNCİSİ GÜREŞ TAKIMIMIZ</a:t>
            </a:r>
            <a:endParaRPr lang="tr-T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2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171998" y="71414"/>
            <a:ext cx="5757720" cy="2071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Castellar" pitchFamily="18" charset="0"/>
              </a:rPr>
              <a:t>ULUSLARARASI  CEVAT ÜLGER ANADOLU İMAM HATİP LİSESİ</a:t>
            </a:r>
            <a:endParaRPr lang="tr-TR" sz="3200" b="1" dirty="0">
              <a:solidFill>
                <a:srgbClr val="0070C0"/>
              </a:solidFill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7626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424" y="1000108"/>
            <a:ext cx="7912418" cy="565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7 Metin kutusu"/>
          <p:cNvSpPr txBox="1"/>
          <p:nvPr/>
        </p:nvSpPr>
        <p:spPr>
          <a:xfrm rot="20714462">
            <a:off x="1747880" y="4203279"/>
            <a:ext cx="6786610" cy="2585323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25000" dir="5400000" rotWithShape="0">
              <a:srgbClr val="000000">
                <a:alpha val="4000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FFFF00"/>
                </a:solidFill>
              </a:rPr>
              <a:t>İL İKİNCİSİ </a:t>
            </a:r>
          </a:p>
          <a:p>
            <a:pPr algn="ctr"/>
            <a:r>
              <a:rPr lang="tr-TR" sz="5400" b="1" dirty="0" smtClean="0">
                <a:solidFill>
                  <a:srgbClr val="FFFF00"/>
                </a:solidFill>
              </a:rPr>
              <a:t>MASA TENİSİ TAKIMIMIZ</a:t>
            </a:r>
            <a:endParaRPr lang="tr-TR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4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171998" y="71414"/>
            <a:ext cx="5757720" cy="2071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Castellar" pitchFamily="18" charset="0"/>
              </a:rPr>
              <a:t>ULUSLARARASI  CEVAT ÜLGER ANADOLU İMAM HATİP LİSESİ</a:t>
            </a:r>
            <a:endParaRPr lang="tr-TR" sz="3200" b="1" dirty="0">
              <a:solidFill>
                <a:srgbClr val="0070C0"/>
              </a:solidFill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7626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2996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6 Dikdörtgen"/>
          <p:cNvSpPr/>
          <p:nvPr/>
        </p:nvSpPr>
        <p:spPr>
          <a:xfrm rot="1465353">
            <a:off x="1397576" y="3898608"/>
            <a:ext cx="657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GÜZEL KURAN OKUMA İL BİRİNCİSİ ÖĞRENCİMİZ</a:t>
            </a:r>
          </a:p>
        </p:txBody>
      </p:sp>
    </p:spTree>
    <p:extLst>
      <p:ext uri="{BB962C8B-B14F-4D97-AF65-F5344CB8AC3E}">
        <p14:creationId xmlns:p14="http://schemas.microsoft.com/office/powerpoint/2010/main" val="194531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171998" y="71414"/>
            <a:ext cx="5757720" cy="2071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Castellar" pitchFamily="18" charset="0"/>
              </a:rPr>
              <a:t>ULUSLARARASI  CEVAT ÜLGER ANADOLU İMAM HATİP LİSESİ</a:t>
            </a:r>
            <a:endParaRPr lang="tr-TR" sz="3200" b="1" dirty="0">
              <a:solidFill>
                <a:srgbClr val="0070C0"/>
              </a:solidFill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7626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70"/>
            <a:ext cx="7559040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6 Metin kutusu"/>
          <p:cNvSpPr txBox="1"/>
          <p:nvPr/>
        </p:nvSpPr>
        <p:spPr>
          <a:xfrm>
            <a:off x="1500166" y="5443381"/>
            <a:ext cx="6858048" cy="1015663"/>
          </a:xfrm>
          <a:prstGeom prst="rect">
            <a:avLst/>
          </a:prstGeom>
          <a:effectLst>
            <a:outerShdw blurRad="50800" dist="20000" dir="5400000" rotWithShape="0">
              <a:srgbClr val="000000">
                <a:alpha val="42000"/>
              </a:srgbClr>
            </a:outerShdw>
            <a:softEdge rad="317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dirty="0" smtClean="0"/>
              <a:t>BEYAZ BAYRAĞIMIZ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400240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171998" y="71414"/>
            <a:ext cx="5757720" cy="2071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Castellar" pitchFamily="18" charset="0"/>
              </a:rPr>
              <a:t>ULUSLARARASI  CEVAT ÜLGER ANADOLU İMAM HATİP LİSESİ</a:t>
            </a:r>
            <a:endParaRPr lang="tr-TR" sz="3200" b="1" dirty="0">
              <a:solidFill>
                <a:srgbClr val="0070C0"/>
              </a:solidFill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7626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16158" b="34614"/>
          <a:stretch>
            <a:fillRect/>
          </a:stretch>
        </p:blipFill>
        <p:spPr bwMode="auto">
          <a:xfrm>
            <a:off x="1500166" y="642918"/>
            <a:ext cx="7077456" cy="580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6 Metin kutusu"/>
          <p:cNvSpPr txBox="1"/>
          <p:nvPr/>
        </p:nvSpPr>
        <p:spPr>
          <a:xfrm>
            <a:off x="1500166" y="5443381"/>
            <a:ext cx="6858048" cy="1323439"/>
          </a:xfrm>
          <a:prstGeom prst="rect">
            <a:avLst/>
          </a:prstGeom>
          <a:effectLst>
            <a:outerShdw blurRad="50800" dist="20000" dir="5400000" rotWithShape="0">
              <a:srgbClr val="000000">
                <a:alpha val="42000"/>
              </a:srgbClr>
            </a:outerShdw>
            <a:softEdge rad="317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BEYİN BİLGİ  YARIŞMASI DERECELERİMİZ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2403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171998" y="71414"/>
            <a:ext cx="5757720" cy="2071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Castellar" pitchFamily="18" charset="0"/>
              </a:rPr>
              <a:t>ULUSLARARASI  CEVAT ÜLGER ANADOLU İMAM HATİP LİSESİ</a:t>
            </a:r>
            <a:endParaRPr lang="tr-TR" sz="3200" b="1" dirty="0">
              <a:solidFill>
                <a:srgbClr val="0070C0"/>
              </a:solidFill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7626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6 Metin kutusu"/>
          <p:cNvSpPr txBox="1"/>
          <p:nvPr/>
        </p:nvSpPr>
        <p:spPr>
          <a:xfrm>
            <a:off x="285720" y="5072074"/>
            <a:ext cx="8501122" cy="1323439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ULUSLARARASI SEMPOZYUMLARDA ÖĞRENCİLERİMİZ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27801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140</Words>
  <Application>Microsoft Office PowerPoint</Application>
  <PresentationFormat>Ekran Gösterisi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</dc:creator>
  <cp:lastModifiedBy>a</cp:lastModifiedBy>
  <cp:revision>1</cp:revision>
  <dcterms:created xsi:type="dcterms:W3CDTF">2020-05-07T07:51:22Z</dcterms:created>
  <dcterms:modified xsi:type="dcterms:W3CDTF">2020-05-07T07:54:26Z</dcterms:modified>
</cp:coreProperties>
</file>